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7" r:id="rId4"/>
    <p:sldId id="279" r:id="rId5"/>
    <p:sldId id="278" r:id="rId6"/>
    <p:sldId id="280" r:id="rId7"/>
    <p:sldId id="281" r:id="rId8"/>
    <p:sldId id="282" r:id="rId9"/>
    <p:sldId id="284" r:id="rId10"/>
    <p:sldId id="287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>
        <p:scale>
          <a:sx n="60" d="100"/>
          <a:sy n="60" d="100"/>
        </p:scale>
        <p:origin x="965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284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56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547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6431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628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909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2582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401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45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648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5142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B739E-7E98-421C-A825-B21C162B079C}" type="datetimeFigureOut">
              <a:rPr lang="bg-BG" smtClean="0"/>
              <a:t>3.12.2025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6E281-4851-4B23-9136-D9C0228F164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97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588" y="89092"/>
            <a:ext cx="8820912" cy="577590"/>
          </a:xfrm>
        </p:spPr>
        <p:txBody>
          <a:bodyPr>
            <a:normAutofit fontScale="90000"/>
          </a:bodyPr>
          <a:lstStyle/>
          <a:p>
            <a:r>
              <a:rPr lang="bg-BG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Картината, която избрах</a:t>
            </a:r>
            <a:endParaRPr lang="bg-B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5" y="666682"/>
            <a:ext cx="10754729" cy="5621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679" y="6341032"/>
            <a:ext cx="360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/>
              <a:t>Изготвил: Йоанна Недкова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250206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009650"/>
            <a:ext cx="2848489" cy="35182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57375" y="52387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гр. София</a:t>
            </a:r>
            <a:endParaRPr lang="bg-B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33" y="2974975"/>
            <a:ext cx="2886261" cy="35182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489575" y="241703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гр. Бургас</a:t>
            </a:r>
            <a:endParaRPr lang="bg-B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889" y="1009650"/>
            <a:ext cx="2914136" cy="35534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229725" y="52387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НП „Рила“</a:t>
            </a:r>
            <a:endParaRPr lang="bg-B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2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82" y="197761"/>
            <a:ext cx="11539728" cy="51937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890" y="5359819"/>
            <a:ext cx="181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Водни обекти</a:t>
            </a:r>
            <a:endParaRPr lang="bg-BG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75373" y="5352109"/>
            <a:ext cx="1507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Водни течения</a:t>
            </a:r>
            <a:endParaRPr lang="bg-BG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0960" y="5352110"/>
            <a:ext cx="218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Вътрешни блата</a:t>
            </a:r>
            <a:endParaRPr lang="bg-BG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9409" y="5359819"/>
            <a:ext cx="218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Голи скали</a:t>
            </a:r>
            <a:endParaRPr lang="bg-BG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273582" y="5359820"/>
            <a:ext cx="218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Градски зелени площи</a:t>
            </a:r>
            <a:endParaRPr lang="bg-BG" sz="1400" b="1" dirty="0"/>
          </a:p>
        </p:txBody>
      </p:sp>
    </p:spTree>
    <p:extLst>
      <p:ext uri="{BB962C8B-B14F-4D97-AF65-F5344CB8AC3E}">
        <p14:creationId xmlns:p14="http://schemas.microsoft.com/office/powerpoint/2010/main" val="34150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90" y="5359819"/>
            <a:ext cx="181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321 – Естествени тревни площи</a:t>
            </a:r>
            <a:endParaRPr lang="bg-BG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86786" y="5352109"/>
            <a:ext cx="2149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243 - Земи, заети предимно от земеделие, със значителни участъци естествена растителнос</a:t>
            </a:r>
            <a:endParaRPr lang="bg-BG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0960" y="5352110"/>
            <a:ext cx="218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312 - Иглолистна гора</a:t>
            </a:r>
            <a:endParaRPr lang="bg-BG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9409" y="5359819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121 - Индустриални или търговски обекти</a:t>
            </a:r>
            <a:endParaRPr lang="bg-BG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273582" y="5359820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242 - Коплекси от обработваеми земи</a:t>
            </a:r>
            <a:endParaRPr lang="bg-BG" sz="1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22" y="145743"/>
            <a:ext cx="11243447" cy="52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5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90" y="5359819"/>
            <a:ext cx="181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521 - Крайбрежни лагуни</a:t>
            </a:r>
            <a:endParaRPr lang="bg-BG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75373" y="5352109"/>
            <a:ext cx="1507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124 - Летища</a:t>
            </a:r>
            <a:endParaRPr lang="bg-BG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0960" y="5352110"/>
            <a:ext cx="218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221 - Лозя</a:t>
            </a:r>
            <a:endParaRPr lang="bg-BG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9409" y="5359819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131 - Места за добив на полезни изкопаеми</a:t>
            </a:r>
            <a:endParaRPr lang="bg-BG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273582" y="5359820"/>
            <a:ext cx="218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523 - Море и океан</a:t>
            </a:r>
            <a:endParaRPr lang="bg-BG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110" y="1"/>
            <a:ext cx="12069124" cy="53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90" y="5359819"/>
            <a:ext cx="181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211 - Неполивна обработваема земя</a:t>
            </a:r>
            <a:endParaRPr lang="bg-BG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75373" y="5352109"/>
            <a:ext cx="1831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111 - Непрекъсната градска застроена площ</a:t>
            </a:r>
            <a:endParaRPr lang="bg-BG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0960" y="5352110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222 - Овощни градини и плантации с храсти</a:t>
            </a:r>
            <a:endParaRPr lang="bg-BG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9409" y="5359819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334 - Опожарени територии</a:t>
            </a:r>
            <a:endParaRPr lang="bg-BG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273582" y="5359820"/>
            <a:ext cx="218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213 - Оризища</a:t>
            </a:r>
            <a:endParaRPr lang="bg-BG" sz="1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0862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11" y="35011"/>
            <a:ext cx="11452978" cy="53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2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90" y="5359819"/>
            <a:ext cx="181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231 - Пасища</a:t>
            </a:r>
            <a:endParaRPr lang="bg-BG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75373" y="5352109"/>
            <a:ext cx="1831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331 - Плажове, дюни, пясъци</a:t>
            </a:r>
            <a:endParaRPr lang="bg-BG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0960" y="5352110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333 - Площи с рядка растителност</a:t>
            </a:r>
            <a:endParaRPr lang="bg-BG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9409" y="5359819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212 - Постоянно напоявана земя</a:t>
            </a:r>
            <a:endParaRPr lang="bg-BG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273582" y="5359820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212 - Прекъсната градска застроена площ</a:t>
            </a:r>
            <a:endParaRPr lang="bg-BG" sz="1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0862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0"/>
            <a:ext cx="11708296" cy="51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9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90" y="5359819"/>
            <a:ext cx="18150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324 - Преходна дървесно-храстова растителност</a:t>
            </a:r>
            <a:endParaRPr lang="bg-BG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75373" y="5352109"/>
            <a:ext cx="1831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123 - Пристанищни територии</a:t>
            </a:r>
            <a:endParaRPr lang="bg-BG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0960" y="5352110"/>
            <a:ext cx="2184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122 - </a:t>
            </a:r>
            <a:r>
              <a:rPr lang="ru-RU" sz="1400" b="1" dirty="0" smtClean="0"/>
              <a:t>Пътна и железопътна мрежа и прилежащи земи</a:t>
            </a:r>
            <a:endParaRPr lang="bg-BG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9409" y="5359819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323 - Склерофилна растителност</a:t>
            </a:r>
            <a:endParaRPr lang="bg-BG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273582" y="5359820"/>
            <a:ext cx="218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313 - Смесена гора</a:t>
            </a:r>
            <a:endParaRPr lang="bg-BG" sz="1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0862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0"/>
            <a:ext cx="11708296" cy="5181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55868"/>
            <a:ext cx="11877257" cy="535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90" y="5359819"/>
            <a:ext cx="181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132 - Сметища</a:t>
            </a:r>
            <a:endParaRPr lang="bg-BG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75373" y="5352109"/>
            <a:ext cx="1831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421 - Солени блата</a:t>
            </a:r>
            <a:endParaRPr lang="bg-BG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0960" y="5352110"/>
            <a:ext cx="218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422 - Солници</a:t>
            </a:r>
            <a:endParaRPr lang="bg-BG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9409" y="5359819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142 - Спортни и развлекателни обекти</a:t>
            </a:r>
            <a:endParaRPr lang="bg-BG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273582" y="5359820"/>
            <a:ext cx="21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322 - Степи и пустеещи земи</a:t>
            </a:r>
            <a:endParaRPr lang="bg-BG" sz="1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0862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661"/>
            <a:ext cx="12098555" cy="51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317500"/>
            <a:ext cx="11388017" cy="6210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7871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3723</TotalTime>
  <Words>188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Картината, която избрах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Картината, която избрах</dc:title>
  <dc:creator>5GG0800056</dc:creator>
  <cp:lastModifiedBy>5GG0800056</cp:lastModifiedBy>
  <cp:revision>24</cp:revision>
  <dcterms:created xsi:type="dcterms:W3CDTF">2025-11-26T08:48:21Z</dcterms:created>
  <dcterms:modified xsi:type="dcterms:W3CDTF">2025-12-03T10:20:50Z</dcterms:modified>
</cp:coreProperties>
</file>